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257" r:id="rId2"/>
    <p:sldId id="258" r:id="rId3"/>
    <p:sldId id="259" r:id="rId4"/>
    <p:sldId id="338" r:id="rId5"/>
    <p:sldId id="357" r:id="rId6"/>
    <p:sldId id="328" r:id="rId7"/>
    <p:sldId id="339" r:id="rId8"/>
    <p:sldId id="358" r:id="rId9"/>
    <p:sldId id="265" r:id="rId10"/>
    <p:sldId id="340" r:id="rId11"/>
    <p:sldId id="341" r:id="rId12"/>
    <p:sldId id="342" r:id="rId13"/>
    <p:sldId id="343" r:id="rId14"/>
    <p:sldId id="344" r:id="rId15"/>
    <p:sldId id="345" r:id="rId16"/>
    <p:sldId id="274" r:id="rId17"/>
    <p:sldId id="347" r:id="rId18"/>
    <p:sldId id="348" r:id="rId19"/>
    <p:sldId id="349" r:id="rId20"/>
    <p:sldId id="356" r:id="rId21"/>
    <p:sldId id="355" r:id="rId22"/>
    <p:sldId id="350" r:id="rId23"/>
    <p:sldId id="325" r:id="rId24"/>
    <p:sldId id="351" r:id="rId25"/>
    <p:sldId id="352" r:id="rId26"/>
    <p:sldId id="353" r:id="rId27"/>
    <p:sldId id="354" r:id="rId28"/>
    <p:sldId id="279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8B11"/>
    <a:srgbClr val="00FF00"/>
    <a:srgbClr val="FF3399"/>
    <a:srgbClr val="67E1E7"/>
    <a:srgbClr val="FF66FF"/>
    <a:srgbClr val="66FF33"/>
    <a:srgbClr val="FF9900"/>
    <a:srgbClr val="FF0066"/>
    <a:srgbClr val="8000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746"/>
  </p:normalViewPr>
  <p:slideViewPr>
    <p:cSldViewPr>
      <p:cViewPr varScale="1">
        <p:scale>
          <a:sx n="92" d="100"/>
          <a:sy n="92" d="100"/>
        </p:scale>
        <p:origin x="784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B4B12-A398-4E1B-BC4A-4137609C618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03DAA0-0AD2-48D2-9C79-908BE0565F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577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48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867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62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044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626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29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05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897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928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96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774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557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95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37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70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28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26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85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73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39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97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3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7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gif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15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audio" Target="../media/audio9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0.wav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.png"/><Relationship Id="rId10" Type="http://schemas.openxmlformats.org/officeDocument/2006/relationships/image" Target="../media/image46.gif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3.wav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584"/>
            <a:ext cx="8991600" cy="1828800"/>
          </a:xfrm>
        </p:spPr>
        <p:txBody>
          <a:bodyPr>
            <a:normAutofit/>
          </a:bodyPr>
          <a:lstStyle/>
          <a:p>
            <a:r>
              <a:rPr lang="zh-TW" altLang="en-US"/>
              <a:t>美洲華語第一冊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840224"/>
            <a:ext cx="6801612" cy="1239894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第十三課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繁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Meishing\Dropbox\meizhouhuayu\pics\13.7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610708" y="4038601"/>
            <a:ext cx="2857268" cy="2390775"/>
          </a:xfrm>
          <a:prstGeom prst="rect">
            <a:avLst/>
          </a:prstGeom>
          <a:noFill/>
        </p:spPr>
      </p:pic>
      <p:pic>
        <p:nvPicPr>
          <p:cNvPr id="36867" name="Picture 3" descr="C:\Users\Meishing\Dropbox\meizhouhuayu\pics\13.1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2590800"/>
            <a:ext cx="8679366" cy="762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172200" y="4191000"/>
            <a:ext cx="12192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哭了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14800" y="1143000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00FF00"/>
                </a:solidFill>
                <a:latin typeface="Adobe Kaiti Std R" pitchFamily="18" charset="-128"/>
                <a:ea typeface="Adobe Kaiti Std R" pitchFamily="18" charset="-128"/>
              </a:rPr>
              <a:t>口</a:t>
            </a:r>
            <a:endParaRPr lang="en-US" sz="4000" b="1" dirty="0">
              <a:solidFill>
                <a:srgbClr val="00FF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8200" y="10668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口</a:t>
            </a:r>
            <a:endParaRPr lang="en-US" sz="40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0" y="1219200"/>
            <a:ext cx="2133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大</a:t>
            </a:r>
            <a:endParaRPr lang="en-US" sz="88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8200" y="1219200"/>
            <a:ext cx="685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7030A0"/>
                </a:solidFill>
                <a:latin typeface="Adobe Kaiti Std R" pitchFamily="18" charset="-128"/>
                <a:ea typeface="Adobe Kaiti Std R" pitchFamily="18" charset="-128"/>
              </a:rPr>
              <a:t>丶</a:t>
            </a:r>
            <a:endParaRPr lang="en-US" sz="6600" b="1" dirty="0">
              <a:solidFill>
                <a:srgbClr val="7030A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0" y="34290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大哭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458" name="AutoShape 2" descr="data:image/jpeg;base64,/9j/4AAQSkZJRgABAQAAAQABAAD/2wCEAAkGBxMSEhUUERQWFRUXGBgaFhgVFhgWGhwaIBoYFx0cIBgbHCggHB8nHhkXITEhJywsLi4uGB8zODMtNygtLisBCgoKBQUFDgUFDisZExkrKysrKysrKysrKysrKysrKysrKysrKysrKysrKysrKysrKysrKysrKysrKysrKysrK//AABEIALsBDQMBIgACEQEDEQH/xAAcAAEAAgIDAQAAAAAAAAAAAAAABgcEBQIDCAH/xABKEAABAwIDBAYECgcHAwUAAAABAAIDBBEFEiEGBzFBEyJRYXGBFDKRoSMzQlJicpKiscEVQ1OCssLRFhckRIOj0jQ1swhjc5PD/8QAFAEBAAAAAAAAAAAAAAAAAAAAAP/EABQRAQAAAAAAAAAAAAAAAAAAAAD/2gAMAwEAAhEDEQA/ALxREQEREBarE9pKOndkqKqCJ3zZJWNdbtyk3Ue3sbSy0dKxlL/1VTIIYLWuCeLhfnwA7C4HksXZ7dLQQxj0qP0qd2sssrnG7jqbNvYC99Tr2lBNsPxGGdueCWOVvzo3tePa0kLKVbYruip2u6bC5paGob6pY9zmHnYgnNY25G3ceC+bM7eVFPUCgxxghnOkVQLCKbkNRoCdNRYa2IadCFlIsDG8ago4nTVMjY4283cz2ADVx7hqq1O0WK42S3DGGioiSDVS/GPHA5AOB4+rzHrt4IJ3tLtlRUA/xU7WOtcRjrSHs6jbm3edO9QsbxcRrv8AtGGPLDa09UcjLc7AODT5PPh27zZfdfQUZ6R7PSZyczpqjrnNe5IaeqDfW+ru9TZBWB2Vx+qv6VijKYHg2ljuQPrAMd94+K5/3QteP8RiVfKefwwHucHKzEQVd/cZh/7esv29LHf/AMS7m7nIWfE1+IR+Ezf5WBWWiCsRu/xWC5pcbmPY2oYZB7XPcPur4MQ2lpLdLT01ewesYXZH/wAvuYVZ6IK3w7fDS5xFXwT0EthcTRuLeziAHeZaAp9h2Iw1DBJTyslYeDo3B48Lg8e5MRw2GoYY6iJkrD8mRgePYRx71X+JbpmRvM+EVMtDN81rnOidxNiCbgE8ruH0UFlIqspt4VZhz2w49T5Wk5W1cAzRu+s0c9CdLH6CsrDq+KojbLBI2SN3quYQ4HzHPu5IMlERAREQEXwlVfjO3NViE7qLAQDl0mrHfFs5dQ2IPA2dY3scoIGZBPMd2kpKJuarnjiuLgOd1iO5g6zvIFRJ2+fCQ63TSEfOEL7e8X9y57Pbp6OE9LWZq6odq+SoJeCfqEkH97Me9TVmGwhuQRRhnDKGNDbeFrIMfAcepq2PpaSVsrOBLTqDxs5ps5p7iAVslUm0OGMwbFaKqo29FT1cnQVMTdI7kgNcG8BxzWFrdH9Iq20BERAREQEREFYb0HtZiuCyTaQiWQZjwDyYstzy1ym/0SeSs9afavZqDEad1PUtJaTdrm6OY4XAc08iLnu1IPFQaHZvH6AZaOthq4W+qyqBDwOQzamwGnrgdwQWitJtfsvBiNO6Cobx1Y8DrMdyc0/lzGirvFt5eLYfk/SOHQ/COLWdFOBmI7Gh0h5j2jtWyi3xRRFoxChrKMu0u+MloPiQ1x8moIpsds96RijqTHJZJ5aRg9FiefgpIx8ofP0yHKdSAc18pAvZjA0ANAAAsABYAcgAqh3kYlT1MMGL4ZMySaiewvykh3ROdbK9lg8DMeBA0e9WvhlcyeGOaM3ZKxr2+DgHD3FBkouuonbG1z5HBjGguc5xAa1oFySToABzVVVm01djcr6fCCaejYcs1Y4EOd3RjQjTWws7hcsB1CV7W7xqHDzkkkMs/AQwgPkvpodbM4jRxBI4AqNtxnaHENaWmiw6E8H1HWl+yWnl2s81Kdj9gaLDgDDHnm+VPLZ0hPOx+SO5tu+/FSeSQNF3EAdpNkFaN3Z1spzVeM1bifkwl0TR4DOR7gvj921fCc1HjNU1w4NnJkYT39aw+yVYLsXpxxniHjIz+q7Ya6J/qSMd9V7T+BQVtRbeVuHzMp8eha1jzljrIfi3H6QAt23sGkadW2qs+OQOAc0gggEEG4IOoIPMLDxrCYauF8FQwPjeLEH3EHkQdQeRVf7sK2WiqqjBqpxf0PwlI8/KhNur5XBtrY5xwaEFnIirHFt4FTWzupMBjbK5mktW/wCJZxF28na3sTe+U2a4aoLIrKZkrHMlY17HCzmvAc0jsIOhVU4psnPhcrqrApgWk3loXyBzXjnkBdqe71uNib5VmM3TSVPWxXEampcSCWRuyRjuAcHaeAb4LM/uXwm1uik8emff8bIN3sLtxT4nGcl452fGwPPXYeBtwzNvpe3iAdFKVVE25OKF4mw6snppmm7HOyvA7uqGmxGhuToTcFcmbaYnhTmsxqATQEgCsphcDl12gAc+FmnQ2DkFqosXC8SiqYmzU8jZI3i7XNNweXkQdCDqCLFdeOYk2mp5p36tije8jtytLreJtbzQV7vFxWavqm4LQuylzc1bKPkRaXZprqC240vma29i5T3ZzAYKGBlPTMysb9pzubnHm49vloAAqM3bOxqdtRLQRRMdUyOfLW1A4m+jWA3BAcX3s12psbWU3k2BxiYXmxyVh5iGItHtZIz8EFnoqsZuxxIcMfq/Nsp/GpXM7s8RcR0mO1ZbzDWvYT59P+RQfN7tU2eqwygiOaZ1UyVwbYljG6XcOI0LneDCrRUT2O3f0mHOdJHnlnffNNM7M/XUgaAC58zzJUsQEREBFFtttuqbDWtEl5Z3/FQR6vdc2B+i2+l+etgbWUWjg2hxHrOkjwuA8GNbnmseBN9QfNh7kFpIqoxDdw2CF01djNdlYLvkMpaOzgS43JsALkkkAXUR2SpsZqZnSYRU1IpAbMlr5LsdbQ9Qhw43HVabW1IOiD0KsLGcUipYJJ53ZY42lzj+AHaSbADmSAuGBx1LYwKx8T5O2FjmN+843Pfp4KuNsXuxnFGYZGT6JTWlrXNJ6zhwjuOetuPFzjbqIOewGES4nVHGa9thcihhPBjATZ9uZ42PM3db1bWlLGHAtcAQeIIuD5FfIYmsaGsAa1oAaALAACwAHIALmgrHbndHBOx8uHAUtRlIyxnJFICNWFo0bfhcWGuoPEbzdCZBhUDJgWyRGWJ7XCxaWSvaGkdwAHkpkotvJx79H4dUTss2QjLGRa/SPswO7y0db9xBDtqKiTHa92G07yyipnA1srfluB0jHgQQL6ZmudY5ReZY7DU0VHHFg1LE9zXNY1jnBjGMs4l5u5peb2vrclxOuq692GzQoMPijItK8dLMTx6RwBIP1RZv7vepYgrAbG43V612K9A0m/R0bSNOzOMh9ubzXZFuUoC7PUS1VQ48TJKPyaD71ZaIIC3c7hA/y7j4zTfk9dNTuXwlwNopGd7Zn6faJCn9TnyO6PLnynJnvlzW0vbW17Xsqybu5rq85sZr3lp/y9KckYF7gEkWPZ6pP0ig0mI7NUlBpR7QSUzmfq3zNlHgY4y33tPgolT7XzvxigkmqIal0UjYunhY5hdG9xYQ4OYzUB77WbbrHUqcbTUWBYTaGGiZV1j7COA5p3Fx4F4cXBo4dUC5voOJER2k2HlpYaesqgxlXUVkLRDC1rI4mWecoawWvcM4cLcSSSgsLfttSaalZTRvyPqiWvfqcsIsH8NdcwHhmWh2Q256OFtJgWGyTNZ60kz2xlzzxc4DQk8fWFhYAAAWwd72DVFfjIhp2tkdDSNkEbnFoeBI4uaLEanMOY0HHgu3ZbZ3AMSBgMMtFWC7XwumeHhw45OlJDra6WuLG4QShlRtRKL9FQU/c4lxHse8Ll6NtQNelw93dZ3/AACxpdkMYw3r4XWmqjb/AJar61xbg1xNvYY1MNhdqTiEL3SU8lPLE/o5Y5ARZ4APVJAuNeBAI9hIRY43tJAfhaCmqGDiYJMrvvSE+xq4t3s02sGLUU9HnBDmzRGSNzeBB6oc4G/zCFZ66KyjjmYWTMZIw8WvaHtPi0ixQVFWQuwCVldQkzYTUlhmiacwjz2yyMJ5EEWPPRpOrSLRrKWCvpg1x6SCUMf1SQHtu14FxrlNhccxcLJrcOilhdBIwGJ7CwstYZSLWFuGnC3BV3uiqX0s1ZhEzsxpX54CeJheQeHIdZjvGU9iCy4YmsaGsAa1oAa1oAAA0AAGgA7FzREBQvbnDsZlBGHVNPE3sLC2S1uHSHOCb9gb4qaIg87bO4c6Wq9DxmtxGlqyfg80945L+qGvNxcm4FiQSLA30U7fu0rYTmosYqmEcGzkytPiM2X7pUq282PhxSmMUvVkbcwygdZj/wA2mwDm8x2EAjR7sdq5ZDJh+IdWupeqcx+NYODweZta55hzXa3Ng1f9tMUwstbjVO2aC4HpdNwHK7m2A420szuB4KycLxKKpiZNTvbJG8Xa5puDy8iDcEHUEEFd9RA2RrmPaHMcCHNcAQQdCCDoQexUPBj0mB19fR0cbpoOkjexmrhGXRh5HvDfCMX1ugkm56jZWz1mKVIz1JqHxsD9ehYGtNmjkbODL8g23N17Xc4AEk2A1JKrHG9lq/DqySuwYNlZMc1TSPNg517lzLkDm48QQSbZgcowsSqMZxpopfRHYbTONqiSRxc9zebWgtaSD2AWPAuAJBDrkDtpK4tu4YVSP1sSPSJfHst5hp5F+luU8DY2tYxoaxoDWtaAAABYAAaAAclh4Bg0NHBHT07cscYsO0nm4nm4m5J71sEGg262iGH0M1SbZmttGDzkd1WjwubnuBWn3R7OGkohJNc1NUemnc71ru1a0k66A3IPynOWj2+H6Rxihw31oYf8TVDQg29Vrh4dX/XVpoCIiAqw30kSS4VSu1ZNWszA8CAWR/hKVZ6rHfcOi/R1aQS2mrGF1hezSWvJ9sQHmEFnIvjHAgEG4OoI7FrNpcXNJTvmbDLOW2tHC3M83Ibw7Be57kG0RVh/a7Har/pMKbTg/Lq38B25T0Z9xXz+weLVn/c8Uc1hveGkGQEHkXWaPa1yCU7T7f4fQAiedpkH6qP4SS/ZlHq/vEDvUPfjOM4x1aKI4dSO41EtxM5vawcRcG4y9nrhSzZrd1h1DZ0MDXSD9bL8I+/aCdGn6oClaCJ7F7AUmHXewGWodfPPL1nknU2+aCSeGp5kqNbdv9NxvDaFhJbA41M9rECxDmg9nqW/1QprtjtPDh1M+onPDRjL2L38mj8zyAJUZ3T7PTNE2I1w/wAXWHMQRYxxXu1tuLb2act9A1g0IKDD2hd6NtLQyusGVNO+C5+eC829piHmpNtjsFR4kLzMLJh6s0VmyC3DW1nDuN7crLV748CfUUQnp7ioo3ieIga2bq4DyAdbmWBSPY/aBmIUcNTHYZ29do+S8aPb5OvY8xY80ECb+nsJ0sMVpW8NS2oA97j/ALnDkt3gO9jDqg5JJDSyi4cypHR2I0PX9Qa9pB7lO1p8e2Xo60WqqeOXSwcW2eB3SCzh5FBtYpGuAc0hzTwINwfAhc1WUm6PoHF+F19TRkm+TMZIz3WBaSPrFy4g7T0nEUle0Hujfl/2wDb63mgs9VjjzTBtPQyN0FRTyRvHblEjr+3o/srebIbW1lTOYKvDZqUhhd0pJfESCBbNlAub8ATwWg2vqmnaXC4ybZYpHebmzBo8SWD2hBaKIiAiIgKEbw9iX1ZjqqKToK+DWKTgHD5jjbvNr3GpBFjpN0QVW/avaCRno7MLEVRazqhzwYhyLg09XTj6zvA8FJNgNiG0EUhnf6RVTuz1ErhcF2ps2+tgXO1OpJJ00AmCICIiAvhK+qPbwsS9Gw2rlBykQvDT2OcOjb95wQRDc+PS6nEcTdr08xihJFiImWI48i0xDxYrQUR3TYcIMJpG83R9KT/8hMn4OA8lLkBERAWr2nwOOupZaaX1ZG2vxLXcWuHeHAHyW0RBWO7Xal9O4YTiZ6OqhsyFzj1Zo+DA1xtcgaDtAHMFWco9tjsbSYnGGVLOs2/RyM6sjD3HmPom47rgKGxYbtBhvVp5YsSgHqtmOSUD6znD+J3DQBBaaKsRvLr2HLPglWCOcWeRp8xFb3lP7xsSlOWnwSpvydMXRt+9GB95BZyiO2m8Kkw4ZHHpqk6Mp4tXkngHWvkBJHHU8gVG3YPtDiGlVURYdCfWZT9aX7QceXZIPBSbZDd7RYcc8TDJMeM8xzya3vbSzeJ4AE8yUEc2a2Qqq+pbiONCxbrTUnyIhxBc3t4Gx14ZuGUWeiICqCUu2cry+xOFVj9couKeXwHK19BqWjmWa2+sPFsMiqoXwVDBJFILOa7nz48QQbEEaggEIMmGZr2tcxwc1wBa5pBBBFwQRoQRzXNU/E6t2acWuElZhRN2kWMsFzz4AD2NJ1GUkg2bgGP01bEJaWVsrOeU6tPY5p1ae4hBs0REBea9sK2WorajGITeCjq6eKPscGXuWkcszWnwmHgrN3k7YuLv0ZhvwtbPdjiw6QsPrEuHqutf6ou420vx2j2PjpNnZ6RmvRxdI91rZpGubK53tbYdgACCx4pA4BzdQQCD3HVclH931X0uGUTybk08QJ7SGhp94KkCAiIgIiICIiAiIgKt9/tUW4V0Y1M08UYA85P/AM1ZCrTfT1jhkXJ9dF/x/mQWLRU4jjZG3gxrWjwAAH4LuREBERAREQEREBERARaXajaukw+PPVyhl75WDV77fNYNTxGvAXFyFSG1m/GqmJZQsFNHye4B8pHndrfCxPeg9C1E7I2l0jmsaOJcQ0e0rQVG3uGM0dXU/wC7K1/8JK8l4nik9Q7PUSySu7ZHuefK50HcsNB7BpdusNkNmV1Pc8AZWtv9ohSCN4cAWkEHgQbg+a8PLdbN7V1lA/NSzvYL3LL3Y7xYeqfG1+woPZDmgggi4OhB4WVe43unp3SdPh0smHz/ADoCejPC46MEWGnBpA7im7TejDiVoZgIau18nyJLC5MZPPmWHW2ouASLDQVkyh2ng6raiiqW8nSNLXW7w1jfxPiuEuze0FZ1aqvhpYjxFK0l/ts0j7fkrQRBG9jdiaTDGEU7SXu9eV5zSO8TyHcLDz1WZtlFnw+sb86mnHtjcFuFqdrpQyhq3Hg2nmJ8o3FBHtyshdg1ITyEo8hNKB7gFN1BtyQtgtL/AK3/AJ5VOUBERAREQEREBERAVZ73/wDqsG7PTo/44lZirTfacjcNmPCOuiufa7+RBZaIiAiIgIiICIiAq13ob048OvT02WWrI1vqyLvdbi7sZ5m2gLfDvE/R0fo9MQaqVvHj0TOGYj5x+SO4k8AD5plkLiXOJc4kkkm5JOpJJ4lBk4rik1TK6aokdLI46uebnwHYByA0HJYaIgIiICIiDtpah8b2yRuLXsIc1zTYhwNwQe0Fesd2O14xOibK6wmYck7R88fKA7HCx7jca2XklWVuEx00+JCEn4OpaWEcs7QXsPjo5v76D0yiIgKMbzaoRYVWuJteB7PN46Me9yk6rffvUu/R7KaPV9VURRNHbY5/4msHmgkO7Km6PCqJvbAx32x0n8yk66aKmEUbI2+qxrWjwAAH4LuQEREBERAREQEREBV5v4oekwiR1rmKSKQfa6Mn2SFWGtXtRhnpVHUU/OWJ7B3OLTlPkbHyQZGDVonp4Zm8JY2PHg5od+azFA9ymK9PhUTXevA50LwdCMpu0W+o5g8ip4gIiICIiAtPtdtBHQUktTJqI29VvznnRrfNxGvIXPJbhUF/6jsfLpoKJp6sbelkHa912sB72tzH/UQVLjGJy1U8k87s0kji5x7zyHYALADkAAsNEQEREBERAREQFsNn67oKqCb9lLG/7Lw78lr0Qe40XCH1W37B+C5oCq7Hj6ftHS041joIzPJ3SHK5vv6A+1WJjeKR0tPLUSmzImFzu+w4DvJsB3kKC7l8NkMM+IVA+GrpTJrfSMF2UC/AXLiPo5EFjoiICIiAiIgIiICIiAiIgqzZt36Nx+qpHaQ146eDjbpOs5zewa9KP3WdoVpqBb3tnpKimZU01xVUbumiIFyQLFzQOZ6ocBzLLc1Idi9pI8RpIqmOwLhaRoN8kg9ZvkeHaCDzQbxERAREQF5C3mV5nxWteeUz2Dwj+CHuYF69XjTbJtsQrAeIqZx/uOQadERAREQEREBERAWw2fw81FVBANelljZp2OcAfcVr1bP/AKfNlzNVurXj4Onu1h7ZXC33WEnxc1B6KRFD95O2Yw6ACIdJVzHJTxAZiXHTMWjUgXGnM2HO4CNbxKp2KV8OD07j0bSJa57fksFiGX7dR29Z8fYVaNNA2NjWRtDWMaGtaNAGgWAA7AAoluz2QOH07nTnPV1DukqXk3OY65L8wCTc8y5x4WtMUBERAREQEREBERAREQEREBVFiUb9nsQNTG0nDKt1pmNF+hlPyg0cBxItxBLbXa1W6sbEqCOoifDMwPjeC17XcCPy7b8QdUHZTVDJGNfG4PY4BzXNNwWkXBBHEELtVPU8tTs1Lkkz1GEyO6jxq+nc48D3XOo4O4izrtNr4ZiMVRE2WCRskbxdrmG4PLyIOhHEEWKDKREQF5T3zYWafFqjSzZS2VveHjrH7YePJerFWm+3Yh1fTNnp25qinB6oFzJGdXNHa4HrAfWA1IQeZ0X0hfEBERAREQEW92e2Orq4j0Wnke0/LIyx9h+EdZvle6t7ZDcVGwiTEpekP7GElrP3pNHO8Ghuo4lBWGwGwlRiktowWQNPwsxHVbzsPnPt8nvF7Bep8BwaGjgjp6duWOMWHaeZcTzJNyT3rJoqOOFjY4mNjY0Wa1gDWgdwChm2u8aOlf6LRs9LrndVkLLuDT9MjssTlGthrlBug2u3W2cGGQZ5evK7SGFp60jvyaNLu5d5IBju7/ZKd8xxTFetWSD4KMjSBnIBvyXWNrcQCb3cSu3YrYKQTfpDFnieudq0aFkI5Bo4Zh2jQcr+sbCQEREBERAREQEREBERAREQEREBEWHi9aYYXyBuYttYeJA17tboO+qgZIxzJWtexwIc14BaQeIIOhCqHFsBlwmV1RgdS0tcbyUUhL2O+qb8eHEgix63JbWvxKWY3keSOzg0fu8FiINxsrvYo6k9FVXo6gaOjn6rb90hAHZo6x15qwGm4uNQeCpnFcHgqW2nja/sPBw8HDULUUWE19D/ANsrXsZ+xm68fG5tcEC/c0HvQX8ip+k3p4jBYV2HdIL6yUrjw7cnW95b+S3eH76MLk+MfLAeBEsTjr/p5kGTttuposQc6XWnnPGSICzj2vjOjvEWJ5lVjiG4WuaT0M9PI3kXF8bvs5XD7yuem29wyQXbXUw+vK1nueQtpDjdM/VlRC76srD+BQedm7j8U/8AYHeZT+TVsqHcHWOPw1TTxj6HSSH2FrR71fhxGH9rH9tv9Vh1W09FF8ZV0zPrTxt/FyCt8L3CUjLGoqJpSOTA2Jp8usfYVNsF3eYZS2MVJHmGodIDK6/aDITbyssTEd6eEw+tVteeyJr5Pe1pb7So3Vb5xJph9BUTm5GZ9o2eN25vflQWsAo/tRtrQ4eD6TO0PtcRN68h7OoNQD2mw71VtbimN12k1QyijPFlOOv9oEn2P8l14TsjTQHPlMsl7mSU53X43twBvztfvQZGL7Z4nit2UjTQUh/Wu+OeO63AHT1bc+seCkGw8dHhrMsNOc5HwkxcHyP8yBlH0Rp4nVYqIJ7T7VU7uJcz6zT/AC3W1pqyOTWN7XfVIKq1fWuINwbEcCND7UFsIofsxjsrpGxSEvDr2J9YWBOp5jTn2qYICIiAiIgIiICIiAiIgIiIC+OaCLHUHiCvqII7iGyUT7mMmM9nrN9nEe1aSp2VqG+qGvH0XWPsdZT1EFXzYdMz1o3jvym3t4LGurZXXLC13rNB8QD+KCql01NJHILSMY8dj2h34hWjJg9OeMMfk0D8FjybOUx/Vexzx+BQVHPspRP408f7oLP4SFhu2EoD+qI8JJPzcrSrMFgbwZ9539Vp6ijYOA95/qggf9gaH9m7/wCx39V2xbEUDTfoL+L5D7s1lKHsC4BqDWUuB00ZuyCJp7Qxt/aRdbBZkEDTxHvK2lLhsTuLfvO/qgj6KdUmz1MRrH99/wDyWazAaYcIm+dz+JQVwucUTneq0u+qCfwVmxYfE31YmDwY0fksgBBXFPgVQ/hE4fWs3+KxW2pNjnn42QNHYwZj7TYD3qZIgwcNwqKAfBt1PFx1cfP8hos5EQEREBERAREQEREH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460" name="Picture 4" descr="http://upload.wikimedia.org/wikipedia/commons/thumb/c/c4/Face_eyes_caricature_comic_cry_how.png/1280px-Face_eyes_caricature_comic_cry_ho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7401" y="4867276"/>
            <a:ext cx="2867049" cy="1990725"/>
          </a:xfrm>
          <a:prstGeom prst="rect">
            <a:avLst/>
          </a:prstGeom>
          <a:noFill/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135DFEB-5299-604C-94D7-BCDFF2276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71884"/>
            <a:ext cx="2342715" cy="234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Meishing\Dropbox\meizhouhuayu\pics\13.8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077200" y="4876800"/>
            <a:ext cx="2386100" cy="1581150"/>
          </a:xfrm>
          <a:prstGeom prst="rect">
            <a:avLst/>
          </a:prstGeom>
          <a:noFill/>
        </p:spPr>
      </p:pic>
      <p:pic>
        <p:nvPicPr>
          <p:cNvPr id="35843" name="Picture 3" descr="C:\Users\Meishing\Dropbox\meizhouhuayu\pics\13.15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1" y="2590800"/>
            <a:ext cx="8735907" cy="838200"/>
          </a:xfrm>
          <a:prstGeom prst="rect">
            <a:avLst/>
          </a:prstGeom>
          <a:noFill/>
        </p:spPr>
      </p:pic>
      <p:pic>
        <p:nvPicPr>
          <p:cNvPr id="35844" name="Picture 4" descr="C:\Users\Meishing\Dropbox\meizhouhuayu\課本故事圖檔\首冊 (1)\11\hair.jp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12000" t="3541" r="8000" b="66954"/>
          <a:stretch>
            <a:fillRect/>
          </a:stretch>
        </p:blipFill>
        <p:spPr bwMode="auto">
          <a:xfrm>
            <a:off x="3810000" y="609600"/>
            <a:ext cx="3048000" cy="19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2438400" y="3429001"/>
            <a:ext cx="19812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笑話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05800" y="3505201"/>
            <a:ext cx="19050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微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笑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914400"/>
            <a:ext cx="152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0B8B11"/>
                </a:solidFill>
                <a:latin typeface="Adobe Kaiti Std R" pitchFamily="18" charset="-128"/>
                <a:ea typeface="Adobe Kaiti Std R" pitchFamily="18" charset="-128"/>
              </a:rPr>
              <a:t>笑</a:t>
            </a:r>
            <a:endParaRPr lang="en-US" sz="12000" dirty="0">
              <a:solidFill>
                <a:srgbClr val="0B8B1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52" name="Picture 4" descr="C:\Users\Meishing\Dropbox\meizhouhuayu\pics\13.10.png"/>
          <p:cNvPicPr>
            <a:picLocks noChangeAspect="1" noChangeArrowheads="1"/>
          </p:cNvPicPr>
          <p:nvPr/>
        </p:nvPicPr>
        <p:blipFill>
          <a:blip r:embed="rId7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3886201" y="4876800"/>
            <a:ext cx="2043113" cy="1600200"/>
          </a:xfrm>
          <a:prstGeom prst="rect">
            <a:avLst/>
          </a:prstGeom>
          <a:noFill/>
        </p:spPr>
      </p:pic>
      <p:pic>
        <p:nvPicPr>
          <p:cNvPr id="2053" name="Picture 5" descr="C:\Users\Meishing\Dropbox\meizhouhuayu\pics\10.21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752601" y="4991100"/>
            <a:ext cx="2043499" cy="1866900"/>
          </a:xfrm>
          <a:prstGeom prst="rect">
            <a:avLst/>
          </a:prstGeom>
          <a:noFill/>
        </p:spPr>
      </p:pic>
      <p:sp>
        <p:nvSpPr>
          <p:cNvPr id="16" name="Oval Callout 15"/>
          <p:cNvSpPr/>
          <p:nvPr/>
        </p:nvSpPr>
        <p:spPr>
          <a:xfrm>
            <a:off x="2895600" y="4572000"/>
            <a:ext cx="1295400" cy="685800"/>
          </a:xfrm>
          <a:prstGeom prst="wedgeEllipseCallout">
            <a:avLst>
              <a:gd name="adj1" fmla="val 57456"/>
              <a:gd name="adj2" fmla="val 99590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200400" y="4572001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@#$%&amp;</a:t>
            </a:r>
            <a:r>
              <a:rPr lang="zh-TW" altLang="en-US" dirty="0"/>
              <a:t>*</a:t>
            </a:r>
            <a:endParaRPr lang="en-US" dirty="0"/>
          </a:p>
        </p:txBody>
      </p:sp>
      <p:pic>
        <p:nvPicPr>
          <p:cNvPr id="2054" name="Picture 6" descr="C:\Users\Meishing\Dropbox\meizhouhuayu\pics\11.14.png"/>
          <p:cNvPicPr>
            <a:picLocks noChangeAspect="1" noChangeArrowheads="1"/>
          </p:cNvPicPr>
          <p:nvPr/>
        </p:nvPicPr>
        <p:blipFill>
          <a:blip r:embed="rId9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943601" y="4876801"/>
            <a:ext cx="1861947" cy="1724025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5715000" y="3505201"/>
            <a:ext cx="19812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大笑</a:t>
            </a:r>
            <a:endParaRPr lang="en-US" altLang="zh-TW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8434" name="Picture 2" descr="https://encrypted-tbn2.gstatic.com/images?q=tbn:ANd9GcReladumO4iLHRqi0H-onWOIGlFxt9-3v67DjKsmk5bJnETdK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05800" y="914400"/>
            <a:ext cx="1714500" cy="1714500"/>
          </a:xfrm>
          <a:prstGeom prst="rect">
            <a:avLst/>
          </a:prstGeom>
          <a:noFill/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D019C4D-2F1B-EE45-A1F6-19078C5AF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598"/>
            <a:ext cx="2234866" cy="223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1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6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6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20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6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Meishing\Dropbox\meizhouhuayu\課本故事圖檔\首冊 (1)\11\open mouth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315201" y="4047384"/>
            <a:ext cx="2756007" cy="2316904"/>
          </a:xfrm>
          <a:prstGeom prst="rect">
            <a:avLst/>
          </a:prstGeom>
          <a:noFill/>
        </p:spPr>
      </p:pic>
      <p:pic>
        <p:nvPicPr>
          <p:cNvPr id="34819" name="Picture 3" descr="C:\Users\Meishing\Dropbox\meizhouhuayu\pics\13.17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3999" y="2590800"/>
            <a:ext cx="5796644" cy="1143000"/>
          </a:xfrm>
          <a:prstGeom prst="rect">
            <a:avLst/>
          </a:prstGeom>
          <a:noFill/>
        </p:spPr>
      </p:pic>
      <p:pic>
        <p:nvPicPr>
          <p:cNvPr id="34820" name="Picture 4" descr="C:\Users\Meishing\Dropbox\meizhouhuayu\pics\13.10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286001" y="4191000"/>
            <a:ext cx="2626859" cy="20574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410200" y="44196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大叫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3000" y="762000"/>
            <a:ext cx="175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latin typeface="Adobe Kaiti Std R" pitchFamily="18" charset="-128"/>
                <a:ea typeface="Adobe Kaiti Std R" pitchFamily="18" charset="-128"/>
              </a:rPr>
              <a:t>叫</a:t>
            </a:r>
            <a:endParaRPr lang="en-US" sz="12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0" y="990600"/>
            <a:ext cx="175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口</a:t>
            </a:r>
            <a:endParaRPr lang="en-US" sz="66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B425D6D-2EFB-B441-81BE-EDA7B8260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" y="6927"/>
            <a:ext cx="2362199" cy="236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CF33E87-5664-4047-B9C8-54B4B9CE9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" y="338793"/>
            <a:ext cx="2362199" cy="236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48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Meishing\Dropbox\meizhouhuayu\pics\13.1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800600" y="4419601"/>
            <a:ext cx="2786608" cy="2085975"/>
          </a:xfrm>
          <a:prstGeom prst="rect">
            <a:avLst/>
          </a:prstGeom>
          <a:noFill/>
        </p:spPr>
      </p:pic>
      <p:pic>
        <p:nvPicPr>
          <p:cNvPr id="33795" name="Picture 3" descr="C:\Users\Meishing\Dropbox\meizhouhuayu\課本故事圖檔\首冊 (1)\4\2.2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924800" y="3657600"/>
            <a:ext cx="2317750" cy="2605312"/>
          </a:xfrm>
          <a:prstGeom prst="rect">
            <a:avLst/>
          </a:prstGeom>
          <a:noFill/>
        </p:spPr>
      </p:pic>
      <p:pic>
        <p:nvPicPr>
          <p:cNvPr id="33796" name="Picture 4" descr="C:\Users\Meishing\Dropbox\meizhouhuayu\課本故事圖檔\首冊 (1)\16\2.jp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133601" y="3657600"/>
            <a:ext cx="2043113" cy="2819922"/>
          </a:xfrm>
          <a:prstGeom prst="rect">
            <a:avLst/>
          </a:prstGeom>
          <a:noFill/>
        </p:spPr>
      </p:pic>
      <p:pic>
        <p:nvPicPr>
          <p:cNvPr id="33797" name="Picture 5" descr="C:\Users\Meishing\Dropbox\meizhouhuayu\pics\13.18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2537988"/>
            <a:ext cx="9144001" cy="81481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800600" y="33528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唱歌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0" y="609601"/>
            <a:ext cx="129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日</a:t>
            </a:r>
            <a:endParaRPr lang="en-US" sz="60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8600" y="990601"/>
            <a:ext cx="129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6000" dirty="0">
                <a:solidFill>
                  <a:srgbClr val="0B8B11"/>
                </a:solidFill>
                <a:latin typeface="Adobe Kaiti Std R" pitchFamily="18" charset="-128"/>
                <a:ea typeface="Adobe Kaiti Std R" pitchFamily="18" charset="-128"/>
              </a:rPr>
              <a:t>口</a:t>
            </a:r>
            <a:endParaRPr lang="en-US" sz="6000" dirty="0">
              <a:solidFill>
                <a:srgbClr val="0B8B1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600" y="1066800"/>
            <a:ext cx="1295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曰</a:t>
            </a:r>
            <a:endParaRPr lang="en-US" altLang="zh-TW" sz="88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376351A-C1DF-9043-9CEE-8518D3136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12" y="152400"/>
            <a:ext cx="2242592" cy="224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70" decel="100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770" decel="100000"/>
                                        <p:tgtEl>
                                          <p:spTgt spid="3379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4" dur="77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Meishing\Dropbox\meizhouhuayu\pics\13.1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b="6480"/>
          <a:stretch>
            <a:fillRect/>
          </a:stretch>
        </p:blipFill>
        <p:spPr bwMode="auto">
          <a:xfrm>
            <a:off x="3733801" y="762001"/>
            <a:ext cx="2942773" cy="1864303"/>
          </a:xfrm>
          <a:prstGeom prst="rect">
            <a:avLst/>
          </a:prstGeom>
          <a:noFill/>
        </p:spPr>
      </p:pic>
      <p:pic>
        <p:nvPicPr>
          <p:cNvPr id="32772" name="Picture 4" descr="C:\Users\Meishing\Dropbox\meizhouhuayu\pics\13.1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2819400"/>
            <a:ext cx="6553200" cy="87864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629400" y="7620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走</a:t>
            </a:r>
            <a:r>
              <a:rPr lang="zh-TW" altLang="en-US" sz="6000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開</a:t>
            </a:r>
            <a:endParaRPr lang="en-US" sz="6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81800" y="40386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走</a:t>
            </a:r>
            <a:r>
              <a:rPr lang="zh-TW" altLang="en-US" sz="6000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路</a:t>
            </a:r>
            <a:endParaRPr lang="en-US" sz="6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9" name="Picture 2" descr="C:\Users\Meishing\Dropbox\meizhouhuayu\pics\13.1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6058" r="56059"/>
          <a:stretch>
            <a:fillRect/>
          </a:stretch>
        </p:blipFill>
        <p:spPr bwMode="auto">
          <a:xfrm>
            <a:off x="1828800" y="3657600"/>
            <a:ext cx="2209800" cy="320040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828800" y="3995678"/>
            <a:ext cx="2819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0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走</a:t>
            </a:r>
            <a:endParaRPr lang="en-US" sz="18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074" name="Picture 2" descr="C:\Users\Meishing\Dropbox\meizhouhuayu\課本故事圖檔\L8-5 (1)\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4800" y="838200"/>
            <a:ext cx="2532852" cy="2514600"/>
          </a:xfrm>
          <a:prstGeom prst="rect">
            <a:avLst/>
          </a:prstGeom>
          <a:noFill/>
        </p:spPr>
      </p:pic>
      <p:pic>
        <p:nvPicPr>
          <p:cNvPr id="32773" name="Picture 5" descr="C:\Users\Meishing\Dropbox\meizhouhuayu\課本故事圖檔\首冊 (1)\16\4.jp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 l="23077" t="10438" r="20513" b="17475"/>
          <a:stretch>
            <a:fillRect/>
          </a:stretch>
        </p:blipFill>
        <p:spPr bwMode="auto">
          <a:xfrm>
            <a:off x="8458200" y="3886200"/>
            <a:ext cx="1676400" cy="2514600"/>
          </a:xfrm>
          <a:prstGeom prst="rect">
            <a:avLst/>
          </a:prstGeom>
          <a:noFill/>
        </p:spPr>
      </p:pic>
      <p:pic>
        <p:nvPicPr>
          <p:cNvPr id="32771" name="Picture 3" descr="C:\Users\Meishing\Dropbox\meizhouhuayu\pics\13.12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 b="1538"/>
          <a:stretch>
            <a:fillRect/>
          </a:stretch>
        </p:blipFill>
        <p:spPr bwMode="auto">
          <a:xfrm>
            <a:off x="4267200" y="3962400"/>
            <a:ext cx="2362200" cy="2438400"/>
          </a:xfrm>
          <a:prstGeom prst="rect">
            <a:avLst/>
          </a:prstGeom>
          <a:noFill/>
        </p:spPr>
      </p:pic>
      <p:cxnSp>
        <p:nvCxnSpPr>
          <p:cNvPr id="13" name="Straight Arrow Connector 12"/>
          <p:cNvCxnSpPr/>
          <p:nvPr/>
        </p:nvCxnSpPr>
        <p:spPr>
          <a:xfrm flipH="1">
            <a:off x="8153400" y="2209800"/>
            <a:ext cx="14478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>
            <a:extLst>
              <a:ext uri="{FF2B5EF4-FFF2-40B4-BE49-F238E27FC236}">
                <a16:creationId xmlns:a16="http://schemas.microsoft.com/office/drawing/2014/main" id="{6FDF8C33-229C-8246-AC07-02E0265FF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6834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3000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3000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Meishing\Dropbox\meizhouhuayu\pics\13.1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2" y="2590801"/>
            <a:ext cx="5791199" cy="938495"/>
          </a:xfrm>
          <a:prstGeom prst="rect">
            <a:avLst/>
          </a:prstGeom>
          <a:noFill/>
        </p:spPr>
      </p:pic>
      <p:pic>
        <p:nvPicPr>
          <p:cNvPr id="31747" name="Picture 3" descr="C:\Users\Meishing\Dropbox\meizhouhuayu\pics\4.35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410201" y="1219200"/>
            <a:ext cx="1495425" cy="1028700"/>
          </a:xfrm>
          <a:prstGeom prst="rect">
            <a:avLst/>
          </a:prstGeom>
          <a:noFill/>
        </p:spPr>
      </p:pic>
      <p:pic>
        <p:nvPicPr>
          <p:cNvPr id="31748" name="Picture 4" descr="C:\Users\Meishing\Dropbox\meizhouhuayu\pics\4.34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876801" y="4924426"/>
            <a:ext cx="2059429" cy="1933575"/>
          </a:xfrm>
          <a:prstGeom prst="rect">
            <a:avLst/>
          </a:prstGeom>
          <a:noFill/>
        </p:spPr>
      </p:pic>
      <p:pic>
        <p:nvPicPr>
          <p:cNvPr id="31749" name="Picture 5" descr="C:\Users\Meishing\Dropbox\meizhouhuayu\pics\4.32.png"/>
          <p:cNvPicPr>
            <a:picLocks noChangeAspect="1" noChangeArrowheads="1"/>
          </p:cNvPicPr>
          <p:nvPr/>
        </p:nvPicPr>
        <p:blipFill>
          <a:blip r:embed="rId7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7239000" y="4648201"/>
            <a:ext cx="2362200" cy="1910885"/>
          </a:xfrm>
          <a:prstGeom prst="rect">
            <a:avLst/>
          </a:prstGeom>
          <a:noFill/>
        </p:spPr>
      </p:pic>
      <p:pic>
        <p:nvPicPr>
          <p:cNvPr id="31750" name="Picture 6" descr="C:\Users\Meishing\Dropbox\meizhouhuayu\pics\4.40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981200" y="3810000"/>
            <a:ext cx="2133600" cy="269358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4648200" y="3581401"/>
            <a:ext cx="20574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尾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巴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38600" y="685800"/>
            <a:ext cx="10668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嘴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巴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01000" y="2819401"/>
            <a:ext cx="20574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下巴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6" name="Picture 2" descr="C:\Users\Meishing\Dropbox\meizhouhuayu\pics\6.37.png"/>
          <p:cNvPicPr>
            <a:picLocks noChangeAspect="1" noChangeArrowheads="1"/>
          </p:cNvPicPr>
          <p:nvPr/>
        </p:nvPicPr>
        <p:blipFill>
          <a:blip r:embed="rId9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229600" y="838200"/>
            <a:ext cx="1676400" cy="1865134"/>
          </a:xfrm>
          <a:prstGeom prst="rect">
            <a:avLst/>
          </a:prstGeom>
          <a:noFill/>
        </p:spPr>
      </p:pic>
      <p:cxnSp>
        <p:nvCxnSpPr>
          <p:cNvPr id="13" name="Straight Arrow Connector 12"/>
          <p:cNvCxnSpPr/>
          <p:nvPr/>
        </p:nvCxnSpPr>
        <p:spPr>
          <a:xfrm flipV="1">
            <a:off x="7848600" y="2133600"/>
            <a:ext cx="7620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8686800" y="2057400"/>
            <a:ext cx="304800" cy="1524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8229600" y="4419600"/>
            <a:ext cx="6858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6858000" y="4419600"/>
            <a:ext cx="304800" cy="609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810000" y="4572000"/>
            <a:ext cx="152400" cy="685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>
            <a:extLst>
              <a:ext uri="{FF2B5EF4-FFF2-40B4-BE49-F238E27FC236}">
                <a16:creationId xmlns:a16="http://schemas.microsoft.com/office/drawing/2014/main" id="{239F6686-D386-8849-AEEB-823C87492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22" y="97632"/>
            <a:ext cx="2243136" cy="224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ishing\Dropbox\meizhouhuayu\pics\12.3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948544"/>
            <a:ext cx="6248400" cy="4909457"/>
          </a:xfrm>
          <a:prstGeom prst="rect">
            <a:avLst/>
          </a:prstGeom>
          <a:noFill/>
        </p:spPr>
      </p:pic>
      <p:pic>
        <p:nvPicPr>
          <p:cNvPr id="25602" name="Picture 2" descr="C:\Users\Meishing\Dropbox\meizhouhuayu\pics\13.2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990600"/>
            <a:ext cx="5791200" cy="253235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943600" y="4191000"/>
            <a:ext cx="76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latin typeface="Adobe Kaiti Std R" pitchFamily="18" charset="-128"/>
                <a:ea typeface="Adobe Kaiti Std R" pitchFamily="18" charset="-128"/>
              </a:rPr>
              <a:t>林小中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Bent Arrow 4"/>
          <p:cNvSpPr/>
          <p:nvPr/>
        </p:nvSpPr>
        <p:spPr>
          <a:xfrm flipH="1">
            <a:off x="7162800" y="1371600"/>
            <a:ext cx="2362200" cy="1828800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Bent Arrow 5"/>
          <p:cNvSpPr/>
          <p:nvPr/>
        </p:nvSpPr>
        <p:spPr>
          <a:xfrm flipH="1">
            <a:off x="6400800" y="2819400"/>
            <a:ext cx="1219200" cy="609600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eishing\Dropbox\meizhouhuayu\pics\12.3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Meishing\Dropbox\meizhouhuayu\pics\13.2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26897" b="54545"/>
          <a:stretch>
            <a:fillRect/>
          </a:stretch>
        </p:blipFill>
        <p:spPr bwMode="auto">
          <a:xfrm>
            <a:off x="1752600" y="0"/>
            <a:ext cx="5405119" cy="1066800"/>
          </a:xfrm>
          <a:prstGeom prst="rect">
            <a:avLst/>
          </a:prstGeom>
          <a:noFill/>
        </p:spPr>
      </p:pic>
      <p:pic>
        <p:nvPicPr>
          <p:cNvPr id="26626" name="Picture 2" descr="C:\Users\Meishing\Dropbox\meizhouhuayu\pics\13.2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54545" r="50358"/>
          <a:stretch>
            <a:fillRect/>
          </a:stretch>
        </p:blipFill>
        <p:spPr bwMode="auto">
          <a:xfrm>
            <a:off x="6629400" y="1600201"/>
            <a:ext cx="3554228" cy="1033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Meishing\Dropbox\meizhouhuayu\pics\13.23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419600" y="1066801"/>
            <a:ext cx="6248400" cy="242562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828800" y="1219200"/>
            <a:ext cx="1600200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/>
              <a:t>le</a:t>
            </a:r>
            <a:br>
              <a:rPr lang="en-US" sz="2800" dirty="0"/>
            </a:br>
            <a:r>
              <a:rPr lang="zh-TW" altLang="en-US" sz="6000" dirty="0">
                <a:latin typeface="華康楷書體注音" pitchFamily="18" charset="-120"/>
                <a:ea typeface="華康楷書體注音" pitchFamily="18" charset="-120"/>
              </a:rPr>
              <a:t>了</a:t>
            </a:r>
            <a:endParaRPr lang="en-US" sz="6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pic>
        <p:nvPicPr>
          <p:cNvPr id="27651" name="Picture 3" descr="C:\Users\Meishing\Dropbox\meizhouhuayu\pics\13.20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248400" y="1219200"/>
            <a:ext cx="4038600" cy="992728"/>
          </a:xfrm>
          <a:prstGeom prst="rect">
            <a:avLst/>
          </a:prstGeom>
          <a:noFill/>
        </p:spPr>
      </p:pic>
      <p:pic>
        <p:nvPicPr>
          <p:cNvPr id="6146" name="Picture 2" descr="C:\Users\Meishing\Dropbox\meizhouhuayu\課本故事圖檔\首冊 (1)\16\8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440" t="8889" r="10725" b="13333"/>
          <a:stretch>
            <a:fillRect/>
          </a:stretch>
        </p:blipFill>
        <p:spPr bwMode="auto">
          <a:xfrm>
            <a:off x="1524000" y="3581400"/>
            <a:ext cx="3089366" cy="3276600"/>
          </a:xfrm>
          <a:prstGeom prst="rect">
            <a:avLst/>
          </a:prstGeom>
          <a:noFill/>
        </p:spPr>
      </p:pic>
      <p:pic>
        <p:nvPicPr>
          <p:cNvPr id="6147" name="Picture 3" descr="C:\Users\Meishing\Dropbox\meizhouhuayu\課本故事圖檔\首冊 (1)\11\open mout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3886201"/>
            <a:ext cx="2971800" cy="24983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ight Arrow 6"/>
          <p:cNvSpPr/>
          <p:nvPr/>
        </p:nvSpPr>
        <p:spPr>
          <a:xfrm>
            <a:off x="4953000" y="5029200"/>
            <a:ext cx="12954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32" dur="5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6" descr="C:\Users\Meishing\Desktop\美洲華語\美洲一\1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948768" y="859312"/>
            <a:ext cx="8467715" cy="5998688"/>
          </a:xfrm>
          <a:prstGeom prst="rect">
            <a:avLst/>
          </a:prstGeom>
          <a:noFill/>
        </p:spPr>
      </p:pic>
      <p:pic>
        <p:nvPicPr>
          <p:cNvPr id="33797" name="Picture 5" descr="C:\Users\Meishing\Desktop\美洲華語\美洲一\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600058" y="2492896"/>
            <a:ext cx="3663401" cy="32403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7" name="Straight Arrow Connector 6"/>
          <p:cNvCxnSpPr/>
          <p:nvPr/>
        </p:nvCxnSpPr>
        <p:spPr>
          <a:xfrm>
            <a:off x="2207568" y="3717032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07568" y="4725144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07568" y="5661248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79576" y="6597352"/>
            <a:ext cx="612068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79776" y="1772816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上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24000" y="0"/>
            <a:ext cx="91440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C:\Users\Meishing\Dropbox\meizhouhuayu\課本故事圖檔\首冊 (1)\2\1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362200" y="0"/>
            <a:ext cx="8001000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105400" y="838201"/>
            <a:ext cx="5562600" cy="954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5600" dirty="0">
                <a:latin typeface="Adobe Kaiti Std R" pitchFamily="18" charset="-128"/>
                <a:ea typeface="Adobe Kaiti Std R" pitchFamily="18" charset="-128"/>
              </a:rPr>
              <a:t>小朋友，放學了！</a:t>
            </a:r>
            <a:endParaRPr lang="en-US" sz="5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2600" y="2133601"/>
            <a:ext cx="11430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我會說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43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52600" y="2133601"/>
            <a:ext cx="11430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我會說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314" name="Picture 2" descr="C:\Users\Meishing\Dropbox\meizhouhuayu\課本故事圖檔\首冊 (1)\16\10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048000" y="0"/>
            <a:ext cx="7620000" cy="68580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524000" y="0"/>
            <a:ext cx="91440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667000" y="533401"/>
            <a:ext cx="5562600" cy="1015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我要睡覺了！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3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Meishing\Dropbox\meizhouhuayu\pics\13.24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b="57143"/>
          <a:stretch>
            <a:fillRect/>
          </a:stretch>
        </p:blipFill>
        <p:spPr bwMode="auto">
          <a:xfrm>
            <a:off x="1524000" y="1066800"/>
            <a:ext cx="7644111" cy="1295400"/>
          </a:xfrm>
          <a:prstGeom prst="rect">
            <a:avLst/>
          </a:prstGeom>
          <a:noFill/>
        </p:spPr>
      </p:pic>
      <p:pic>
        <p:nvPicPr>
          <p:cNvPr id="7170" name="Picture 2" descr="C:\Users\Meishing\Dropbox\meizhouhuayu\pics\8.3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1" y="3505200"/>
            <a:ext cx="3213975" cy="2795588"/>
          </a:xfrm>
          <a:prstGeom prst="rect">
            <a:avLst/>
          </a:prstGeom>
          <a:noFill/>
        </p:spPr>
      </p:pic>
      <p:pic>
        <p:nvPicPr>
          <p:cNvPr id="7171" name="Picture 3" descr="C:\Users\Meishing\Dropbox\meizhouhuayu\pics\13.7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752601" y="3733801"/>
            <a:ext cx="3221541" cy="2695575"/>
          </a:xfrm>
          <a:prstGeom prst="rect">
            <a:avLst/>
          </a:prstGeom>
          <a:noFill/>
        </p:spPr>
      </p:pic>
      <p:sp>
        <p:nvSpPr>
          <p:cNvPr id="5" name="Right Arrow 4"/>
          <p:cNvSpPr/>
          <p:nvPr/>
        </p:nvSpPr>
        <p:spPr>
          <a:xfrm>
            <a:off x="5257800" y="5029200"/>
            <a:ext cx="12954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467600" y="2438401"/>
            <a:ext cx="21336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笑了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0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52600" y="2286001"/>
            <a:ext cx="11430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我會說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9600" y="5181601"/>
            <a:ext cx="5257800" cy="10156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弟弟不喝了</a:t>
            </a:r>
            <a:r>
              <a:rPr lang="en-US" altLang="zh-TW" sz="6000" dirty="0">
                <a:latin typeface="Adobe Kaiti Std R" pitchFamily="18" charset="-128"/>
                <a:ea typeface="Adobe Kaiti Std R" pitchFamily="18" charset="-128"/>
              </a:rPr>
              <a:t>!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2290" name="Picture 2" descr="C:\Users\Meishing\Dropbox\meizhouhuayu\課本故事圖檔\首冊 (1)\14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914401"/>
            <a:ext cx="2514600" cy="3745707"/>
          </a:xfrm>
          <a:prstGeom prst="rect">
            <a:avLst/>
          </a:prstGeom>
          <a:noFill/>
        </p:spPr>
      </p:pic>
      <p:pic>
        <p:nvPicPr>
          <p:cNvPr id="12291" name="Picture 3" descr="C:\Users\Meishing\Dropbox\meizhouhuayu\課本故事圖檔\首冊 (1)\14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27508" y="1752600"/>
            <a:ext cx="3540492" cy="2895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ight Arrow 11"/>
          <p:cNvSpPr/>
          <p:nvPr/>
        </p:nvSpPr>
        <p:spPr>
          <a:xfrm>
            <a:off x="5715000" y="2209800"/>
            <a:ext cx="12954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620000" y="838201"/>
            <a:ext cx="2819400" cy="830997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肚子痛了</a:t>
            </a:r>
            <a:r>
              <a:rPr lang="en-US" altLang="zh-TW" sz="48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!</a:t>
            </a:r>
            <a:endParaRPr lang="en-US" sz="48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Meishing\Dropbox\meizhouhuayu\課本故事圖檔\首冊 (1)\14\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0"/>
            <a:ext cx="3657600" cy="6858000"/>
          </a:xfrm>
          <a:prstGeom prst="rect">
            <a:avLst/>
          </a:prstGeom>
          <a:noFill/>
        </p:spPr>
      </p:pic>
      <p:pic>
        <p:nvPicPr>
          <p:cNvPr id="2" name="Picture 2" descr="C:\Users\Meishing\Dropbox\meizhouhuayu\pics\13.24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54286"/>
          <a:stretch>
            <a:fillRect/>
          </a:stretch>
        </p:blipFill>
        <p:spPr bwMode="auto">
          <a:xfrm>
            <a:off x="1524001" y="0"/>
            <a:ext cx="6705601" cy="1371600"/>
          </a:xfrm>
          <a:prstGeom prst="rect">
            <a:avLst/>
          </a:prstGeom>
          <a:noFill/>
        </p:spPr>
      </p:pic>
      <p:pic>
        <p:nvPicPr>
          <p:cNvPr id="8194" name="Picture 2" descr="C:\Users\Meishing\Dropbox\meizhouhuayu\pics\4.3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495800" y="4700550"/>
            <a:ext cx="2667000" cy="215745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3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3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eishing\Dropbox\meizhouhuayu\課本故事圖檔\首冊 (1)\5\3.png"/>
          <p:cNvPicPr>
            <a:picLocks noChangeAspect="1" noChangeArrowheads="1"/>
          </p:cNvPicPr>
          <p:nvPr/>
        </p:nvPicPr>
        <p:blipFill>
          <a:blip r:embed="rId3" cstate="print"/>
          <a:srcRect l="1469"/>
          <a:stretch>
            <a:fillRect/>
          </a:stretch>
        </p:blipFill>
        <p:spPr bwMode="auto">
          <a:xfrm>
            <a:off x="2362200" y="2438400"/>
            <a:ext cx="8305800" cy="4419600"/>
          </a:xfrm>
          <a:prstGeom prst="rect">
            <a:avLst/>
          </a:prstGeom>
          <a:noFill/>
        </p:spPr>
      </p:pic>
      <p:pic>
        <p:nvPicPr>
          <p:cNvPr id="29698" name="Picture 2" descr="C:\Users\Meishing\Dropbox\meizhouhuayu\pics\13.25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1066800"/>
            <a:ext cx="6629401" cy="1998570"/>
          </a:xfrm>
          <a:prstGeom prst="rect">
            <a:avLst/>
          </a:prstGeom>
          <a:noFill/>
        </p:spPr>
      </p:pic>
      <p:sp>
        <p:nvSpPr>
          <p:cNvPr id="4" name="Arc 3"/>
          <p:cNvSpPr/>
          <p:nvPr/>
        </p:nvSpPr>
        <p:spPr>
          <a:xfrm rot="18193534">
            <a:off x="8573192" y="6156782"/>
            <a:ext cx="533400" cy="38100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c 4"/>
          <p:cNvSpPr/>
          <p:nvPr/>
        </p:nvSpPr>
        <p:spPr>
          <a:xfrm rot="18193534">
            <a:off x="8649391" y="6340019"/>
            <a:ext cx="533400" cy="38100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495800" y="3657600"/>
            <a:ext cx="24384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eishing\Dropbox\meizhouhuayu\課本故事圖檔\首冊 (1)\14\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-1"/>
            <a:ext cx="3657600" cy="6858001"/>
          </a:xfrm>
          <a:prstGeom prst="rect">
            <a:avLst/>
          </a:prstGeom>
          <a:noFill/>
        </p:spPr>
      </p:pic>
      <p:pic>
        <p:nvPicPr>
          <p:cNvPr id="30722" name="Picture 2" descr="C:\Users\Meishing\Dropbox\meizhouhuayu\pics\13.26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26667" b="58824"/>
          <a:stretch>
            <a:fillRect/>
          </a:stretch>
        </p:blipFill>
        <p:spPr bwMode="auto">
          <a:xfrm>
            <a:off x="3962400" y="0"/>
            <a:ext cx="6705600" cy="1066800"/>
          </a:xfrm>
          <a:prstGeom prst="rect">
            <a:avLst/>
          </a:prstGeom>
          <a:noFill/>
        </p:spPr>
      </p:pic>
      <p:pic>
        <p:nvPicPr>
          <p:cNvPr id="5" name="Picture 3" descr="C:\Users\Meishing\Dropbox\meizhouhuayu\pics\13.12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b="1538"/>
          <a:stretch>
            <a:fillRect/>
          </a:stretch>
        </p:blipFill>
        <p:spPr bwMode="auto">
          <a:xfrm>
            <a:off x="4876800" y="3276600"/>
            <a:ext cx="2209800" cy="35814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13.26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t="55882" b="5882"/>
          <a:stretch>
            <a:fillRect/>
          </a:stretch>
        </p:blipFill>
        <p:spPr bwMode="auto">
          <a:xfrm>
            <a:off x="1524000" y="990600"/>
            <a:ext cx="9144000" cy="990600"/>
          </a:xfrm>
          <a:prstGeom prst="rect">
            <a:avLst/>
          </a:prstGeom>
          <a:noFill/>
        </p:spPr>
      </p:pic>
      <p:pic>
        <p:nvPicPr>
          <p:cNvPr id="11266" name="Picture 2" descr="C:\Users\Meishing\Dropbox\meizhouhuayu\pics\12.20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038600" y="3048000"/>
            <a:ext cx="2811544" cy="2456934"/>
          </a:xfrm>
          <a:prstGeom prst="rect">
            <a:avLst/>
          </a:prstGeom>
          <a:noFill/>
        </p:spPr>
      </p:pic>
      <p:pic>
        <p:nvPicPr>
          <p:cNvPr id="11269" name="Picture 5" descr="C:\Users\Meishing\Dropbox\meizhouhuayu\pics\13.27.png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6629400" y="3200400"/>
            <a:ext cx="3424622" cy="3144244"/>
          </a:xfrm>
          <a:prstGeom prst="rect">
            <a:avLst/>
          </a:prstGeom>
          <a:noFill/>
        </p:spPr>
      </p:pic>
      <p:sp>
        <p:nvSpPr>
          <p:cNvPr id="8" name="Freeform 7"/>
          <p:cNvSpPr/>
          <p:nvPr/>
        </p:nvSpPr>
        <p:spPr>
          <a:xfrm>
            <a:off x="1524001" y="3837710"/>
            <a:ext cx="4488873" cy="3061855"/>
          </a:xfrm>
          <a:custGeom>
            <a:avLst/>
            <a:gdLst>
              <a:gd name="connsiteX0" fmla="*/ 0 w 4123113"/>
              <a:gd name="connsiteY0" fmla="*/ 368531 h 3061855"/>
              <a:gd name="connsiteX1" fmla="*/ 681644 w 4123113"/>
              <a:gd name="connsiteY1" fmla="*/ 152400 h 3061855"/>
              <a:gd name="connsiteX2" fmla="*/ 1795549 w 4123113"/>
              <a:gd name="connsiteY2" fmla="*/ 152400 h 3061855"/>
              <a:gd name="connsiteX3" fmla="*/ 1878676 w 4123113"/>
              <a:gd name="connsiteY3" fmla="*/ 1066800 h 3061855"/>
              <a:gd name="connsiteX4" fmla="*/ 2626822 w 4123113"/>
              <a:gd name="connsiteY4" fmla="*/ 2097578 h 3061855"/>
              <a:gd name="connsiteX5" fmla="*/ 4123113 w 4123113"/>
              <a:gd name="connsiteY5" fmla="*/ 3061855 h 3061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23113" h="3061855">
                <a:moveTo>
                  <a:pt x="0" y="368531"/>
                </a:moveTo>
                <a:cubicBezTo>
                  <a:pt x="191193" y="278476"/>
                  <a:pt x="382386" y="188422"/>
                  <a:pt x="681644" y="152400"/>
                </a:cubicBezTo>
                <a:cubicBezTo>
                  <a:pt x="980902" y="116378"/>
                  <a:pt x="1596044" y="0"/>
                  <a:pt x="1795549" y="152400"/>
                </a:cubicBezTo>
                <a:cubicBezTo>
                  <a:pt x="1995054" y="304800"/>
                  <a:pt x="1740131" y="742604"/>
                  <a:pt x="1878676" y="1066800"/>
                </a:cubicBezTo>
                <a:cubicBezTo>
                  <a:pt x="2017222" y="1390996"/>
                  <a:pt x="2252749" y="1765069"/>
                  <a:pt x="2626822" y="2097578"/>
                </a:cubicBezTo>
                <a:cubicBezTo>
                  <a:pt x="3000895" y="2430087"/>
                  <a:pt x="3562004" y="2745971"/>
                  <a:pt x="4123113" y="3061855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540625" y="3521826"/>
            <a:ext cx="8337666" cy="3466406"/>
          </a:xfrm>
          <a:custGeom>
            <a:avLst/>
            <a:gdLst>
              <a:gd name="connsiteX0" fmla="*/ 0 w 8337666"/>
              <a:gd name="connsiteY0" fmla="*/ 501534 h 3466406"/>
              <a:gd name="connsiteX1" fmla="*/ 1030779 w 8337666"/>
              <a:gd name="connsiteY1" fmla="*/ 135774 h 3466406"/>
              <a:gd name="connsiteX2" fmla="*/ 2177935 w 8337666"/>
              <a:gd name="connsiteY2" fmla="*/ 135774 h 3466406"/>
              <a:gd name="connsiteX3" fmla="*/ 2360815 w 8337666"/>
              <a:gd name="connsiteY3" fmla="*/ 950421 h 3466406"/>
              <a:gd name="connsiteX4" fmla="*/ 2676699 w 8337666"/>
              <a:gd name="connsiteY4" fmla="*/ 1499061 h 3466406"/>
              <a:gd name="connsiteX5" fmla="*/ 4621877 w 8337666"/>
              <a:gd name="connsiteY5" fmla="*/ 2280458 h 3466406"/>
              <a:gd name="connsiteX6" fmla="*/ 6616931 w 8337666"/>
              <a:gd name="connsiteY6" fmla="*/ 3061854 h 3466406"/>
              <a:gd name="connsiteX7" fmla="*/ 8179724 w 8337666"/>
              <a:gd name="connsiteY7" fmla="*/ 3261359 h 3466406"/>
              <a:gd name="connsiteX8" fmla="*/ 7564582 w 8337666"/>
              <a:gd name="connsiteY8" fmla="*/ 1831570 h 3466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7666" h="3466406">
                <a:moveTo>
                  <a:pt x="0" y="501534"/>
                </a:moveTo>
                <a:cubicBezTo>
                  <a:pt x="333895" y="349134"/>
                  <a:pt x="667790" y="196734"/>
                  <a:pt x="1030779" y="135774"/>
                </a:cubicBezTo>
                <a:cubicBezTo>
                  <a:pt x="1393768" y="74814"/>
                  <a:pt x="1956262" y="0"/>
                  <a:pt x="2177935" y="135774"/>
                </a:cubicBezTo>
                <a:cubicBezTo>
                  <a:pt x="2399608" y="271548"/>
                  <a:pt x="2277688" y="723207"/>
                  <a:pt x="2360815" y="950421"/>
                </a:cubicBezTo>
                <a:cubicBezTo>
                  <a:pt x="2443942" y="1177635"/>
                  <a:pt x="2299855" y="1277388"/>
                  <a:pt x="2676699" y="1499061"/>
                </a:cubicBezTo>
                <a:cubicBezTo>
                  <a:pt x="3053543" y="1720734"/>
                  <a:pt x="4621877" y="2280458"/>
                  <a:pt x="4621877" y="2280458"/>
                </a:cubicBezTo>
                <a:cubicBezTo>
                  <a:pt x="5278582" y="2540923"/>
                  <a:pt x="6023956" y="2898370"/>
                  <a:pt x="6616931" y="3061854"/>
                </a:cubicBezTo>
                <a:cubicBezTo>
                  <a:pt x="7209906" y="3225338"/>
                  <a:pt x="8021782" y="3466406"/>
                  <a:pt x="8179724" y="3261359"/>
                </a:cubicBezTo>
                <a:cubicBezTo>
                  <a:pt x="8337666" y="3056312"/>
                  <a:pt x="7951124" y="2443941"/>
                  <a:pt x="7564582" y="1831570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440874" y="3316778"/>
            <a:ext cx="3054927" cy="798022"/>
          </a:xfrm>
          <a:custGeom>
            <a:avLst/>
            <a:gdLst>
              <a:gd name="connsiteX0" fmla="*/ 3075709 w 3075709"/>
              <a:gd name="connsiteY0" fmla="*/ 689957 h 689957"/>
              <a:gd name="connsiteX1" fmla="*/ 2926080 w 3075709"/>
              <a:gd name="connsiteY1" fmla="*/ 290946 h 689957"/>
              <a:gd name="connsiteX2" fmla="*/ 2394065 w 3075709"/>
              <a:gd name="connsiteY2" fmla="*/ 24938 h 689957"/>
              <a:gd name="connsiteX3" fmla="*/ 931025 w 3075709"/>
              <a:gd name="connsiteY3" fmla="*/ 141317 h 689957"/>
              <a:gd name="connsiteX4" fmla="*/ 0 w 3075709"/>
              <a:gd name="connsiteY4" fmla="*/ 573578 h 68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5709" h="689957">
                <a:moveTo>
                  <a:pt x="3075709" y="689957"/>
                </a:moveTo>
                <a:cubicBezTo>
                  <a:pt x="3057698" y="545870"/>
                  <a:pt x="3039687" y="401783"/>
                  <a:pt x="2926080" y="290946"/>
                </a:cubicBezTo>
                <a:cubicBezTo>
                  <a:pt x="2812473" y="180109"/>
                  <a:pt x="2726574" y="49876"/>
                  <a:pt x="2394065" y="24938"/>
                </a:cubicBezTo>
                <a:cubicBezTo>
                  <a:pt x="2061556" y="0"/>
                  <a:pt x="1330036" y="49877"/>
                  <a:pt x="931025" y="141317"/>
                </a:cubicBezTo>
                <a:cubicBezTo>
                  <a:pt x="532014" y="232757"/>
                  <a:pt x="266007" y="403167"/>
                  <a:pt x="0" y="57357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629400" y="4876800"/>
            <a:ext cx="3048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Picture 6" descr="C:\Users\Meishing\Desktop\美洲華語\美洲一\2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524000" y="1052736"/>
            <a:ext cx="9040716" cy="5616624"/>
          </a:xfrm>
          <a:prstGeom prst="rect">
            <a:avLst/>
          </a:prstGeom>
          <a:noFill/>
        </p:spPr>
      </p:pic>
      <p:pic>
        <p:nvPicPr>
          <p:cNvPr id="34821" name="Picture 5" descr="C:\Users\Meishing\Desktop\美洲華語\美洲一\2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t="4165" r="2021" b="4209"/>
          <a:stretch>
            <a:fillRect/>
          </a:stretch>
        </p:blipFill>
        <p:spPr bwMode="auto">
          <a:xfrm>
            <a:off x="1562770" y="1196752"/>
            <a:ext cx="4173191" cy="39604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6" name="Straight Arrow Connector 5"/>
          <p:cNvCxnSpPr/>
          <p:nvPr/>
        </p:nvCxnSpPr>
        <p:spPr>
          <a:xfrm>
            <a:off x="6023992" y="2636912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023992" y="3861048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023992" y="5085184"/>
            <a:ext cx="417646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647728" y="6309320"/>
            <a:ext cx="640871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87688" y="332656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華康楷書體注音" pitchFamily="18" charset="-120"/>
                <a:ea typeface="華康楷書體注音" pitchFamily="18" charset="-120"/>
              </a:rPr>
              <a:t>叮鈴鈴！下課了！</a:t>
            </a:r>
            <a:endParaRPr lang="en-US" sz="4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31704" y="1052736"/>
            <a:ext cx="56886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下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743201"/>
            <a:ext cx="8305800" cy="117728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72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唸一唸：小嘴巴</a:t>
            </a:r>
            <a:endParaRPr lang="en-US" sz="72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ishing\Dropbox\meizhouhuayu\pics\13.1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0"/>
            <a:ext cx="6225926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7467600" y="0"/>
            <a:ext cx="3200400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 descr="C:\Users\Meishing\Dropbox\meizhouhuayu\pics\4.3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228600"/>
            <a:ext cx="955322" cy="657164"/>
          </a:xfrm>
          <a:prstGeom prst="rect">
            <a:avLst/>
          </a:prstGeom>
          <a:noFill/>
        </p:spPr>
      </p:pic>
      <p:pic>
        <p:nvPicPr>
          <p:cNvPr id="6" name="Picture 3" descr="C:\Users\Meishing\Dropbox\meizhouhuayu\pics\4.3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3657600"/>
            <a:ext cx="955322" cy="657164"/>
          </a:xfrm>
          <a:prstGeom prst="rect">
            <a:avLst/>
          </a:prstGeom>
          <a:noFill/>
        </p:spPr>
      </p:pic>
      <p:pic>
        <p:nvPicPr>
          <p:cNvPr id="1028" name="Picture 4" descr="C:\Users\Meishing\Dropbox\meizhouhuayu\pics\13.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39200" y="0"/>
            <a:ext cx="1828800" cy="3064258"/>
          </a:xfrm>
          <a:prstGeom prst="rect">
            <a:avLst/>
          </a:prstGeom>
          <a:noFill/>
        </p:spPr>
      </p:pic>
      <p:pic>
        <p:nvPicPr>
          <p:cNvPr id="1029" name="Picture 5" descr="C:\Users\Meishing\Dropbox\meizhouhuayu\pics\13.3.png"/>
          <p:cNvPicPr>
            <a:picLocks noChangeAspect="1" noChangeArrowheads="1"/>
          </p:cNvPicPr>
          <p:nvPr/>
        </p:nvPicPr>
        <p:blipFill>
          <a:blip r:embed="rId6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8991600" y="5111880"/>
            <a:ext cx="1676400" cy="1746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Meishing\Dropbox\meizhouhuayu\pics\13.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35238" y="3124200"/>
            <a:ext cx="1632763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red flower by jimyeh - clip art, clipart, flower, spring, spring20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43801" y="2286000"/>
            <a:ext cx="882777" cy="1066800"/>
          </a:xfrm>
          <a:prstGeom prst="rect">
            <a:avLst/>
          </a:prstGeom>
          <a:noFill/>
        </p:spPr>
      </p:pic>
      <p:pic>
        <p:nvPicPr>
          <p:cNvPr id="1034" name="Picture 10" descr="Ducky icon by pitr - baby, baby, bath, bath, clip art, clipart, contour, contour, duck, duck, icon, icon, image, media, png, public domain, rubber, rubber, svg, toy, toy, yellow, yellow, 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9000" y="4495800"/>
            <a:ext cx="1219200" cy="1219200"/>
          </a:xfrm>
          <a:prstGeom prst="rect">
            <a:avLst/>
          </a:prstGeom>
          <a:noFill/>
        </p:spPr>
      </p:pic>
      <p:pic>
        <p:nvPicPr>
          <p:cNvPr id="1036" name="Picture 12" descr="Frog by gammillian - amphibian, animal, clip art, clipart, frog, green, 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2800" y="5863590"/>
            <a:ext cx="1143000" cy="994410"/>
          </a:xfrm>
          <a:prstGeom prst="rect">
            <a:avLst/>
          </a:prstGeom>
          <a:noFill/>
        </p:spPr>
      </p:pic>
      <p:pic>
        <p:nvPicPr>
          <p:cNvPr id="1038" name="Picture 14" descr="Herald Trumpet (frame) by Gerald_G - border, clip art, clipart, colouring book, frame, herald, instrument, music, trumpet, 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10400" y="1143000"/>
            <a:ext cx="1828800" cy="825246"/>
          </a:xfrm>
          <a:prstGeom prst="rect">
            <a:avLst/>
          </a:prstGeom>
          <a:noFill/>
        </p:spPr>
      </p:pic>
      <p:cxnSp>
        <p:nvCxnSpPr>
          <p:cNvPr id="15" name="Straight Connector 14"/>
          <p:cNvCxnSpPr/>
          <p:nvPr/>
        </p:nvCxnSpPr>
        <p:spPr>
          <a:xfrm>
            <a:off x="1524000" y="914400"/>
            <a:ext cx="533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 descr="C:\Users\Meishing\Dropbox\meizhouhuayu\pics\4.3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06884" y="1905000"/>
            <a:ext cx="1287639" cy="885764"/>
          </a:xfrm>
          <a:prstGeom prst="rect">
            <a:avLst/>
          </a:prstGeom>
          <a:noFill/>
        </p:spPr>
      </p:pic>
      <p:cxnSp>
        <p:nvCxnSpPr>
          <p:cNvPr id="16" name="Straight Connector 15"/>
          <p:cNvCxnSpPr/>
          <p:nvPr/>
        </p:nvCxnSpPr>
        <p:spPr>
          <a:xfrm>
            <a:off x="1524000" y="2057400"/>
            <a:ext cx="533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524000" y="3200400"/>
            <a:ext cx="586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524000" y="4419600"/>
            <a:ext cx="533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24000" y="5562600"/>
            <a:ext cx="533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524000" y="6629400"/>
            <a:ext cx="533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458200" y="4495801"/>
            <a:ext cx="533400" cy="138499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2-10 第七單元 第十三課 念一念(一) 小嘴巴 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500"/>
                            </p:stCondLst>
                            <p:childTnLst>
                              <p:par>
                                <p:cTn id="2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500"/>
                            </p:stCondLst>
                            <p:childTnLst>
                              <p:par>
                                <p:cTn id="2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500"/>
                            </p:stCondLst>
                            <p:childTnLst>
                              <p:par>
                                <p:cTn id="4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1500"/>
                            </p:stCondLst>
                            <p:childTnLst>
                              <p:par>
                                <p:cTn id="4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000"/>
                            </p:stCondLst>
                            <p:childTnLst>
                              <p:par>
                                <p:cTn id="4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0"/>
                            </p:stCondLst>
                            <p:childTnLst>
                              <p:par>
                                <p:cTn id="5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500"/>
                            </p:stCondLst>
                            <p:childTnLst>
                              <p:par>
                                <p:cTn id="5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8500"/>
                            </p:stCondLst>
                            <p:childTnLst>
                              <p:par>
                                <p:cTn id="5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500"/>
                            </p:stCondLst>
                            <p:childTnLst>
                              <p:par>
                                <p:cTn id="76" presetID="7" presetClass="exit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ishing\Dropbox\meizhouhuayu\pics\13.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0"/>
            <a:ext cx="6225926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7467600" y="0"/>
            <a:ext cx="3200400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 descr="C:\Users\Meishing\Dropbox\meizhouhuayu\pics\4.3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3800" y="228600"/>
            <a:ext cx="955322" cy="657164"/>
          </a:xfrm>
          <a:prstGeom prst="rect">
            <a:avLst/>
          </a:prstGeom>
          <a:noFill/>
        </p:spPr>
      </p:pic>
      <p:pic>
        <p:nvPicPr>
          <p:cNvPr id="6" name="Picture 3" descr="C:\Users\Meishing\Dropbox\meizhouhuayu\pics\4.3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7600" y="3657600"/>
            <a:ext cx="955322" cy="657164"/>
          </a:xfrm>
          <a:prstGeom prst="rect">
            <a:avLst/>
          </a:prstGeom>
          <a:noFill/>
        </p:spPr>
      </p:pic>
      <p:pic>
        <p:nvPicPr>
          <p:cNvPr id="1028" name="Picture 4" descr="C:\Users\Meishing\Dropbox\meizhouhuayu\pics\13.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39200" y="0"/>
            <a:ext cx="1828800" cy="3064258"/>
          </a:xfrm>
          <a:prstGeom prst="rect">
            <a:avLst/>
          </a:prstGeom>
          <a:noFill/>
        </p:spPr>
      </p:pic>
      <p:pic>
        <p:nvPicPr>
          <p:cNvPr id="1029" name="Picture 5" descr="C:\Users\Meishing\Dropbox\meizhouhuayu\pics\13.3.png"/>
          <p:cNvPicPr>
            <a:picLocks noChangeAspect="1" noChangeArrowheads="1"/>
          </p:cNvPicPr>
          <p:nvPr/>
        </p:nvPicPr>
        <p:blipFill>
          <a:blip r:embed="rId7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8991600" y="5111880"/>
            <a:ext cx="1676400" cy="1746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Meishing\Dropbox\meizhouhuayu\pics\13.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35238" y="3124200"/>
            <a:ext cx="1632763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red flower by jimyeh - clip art, clipart, flower, spring, spring20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43801" y="2286000"/>
            <a:ext cx="882777" cy="1066800"/>
          </a:xfrm>
          <a:prstGeom prst="rect">
            <a:avLst/>
          </a:prstGeom>
          <a:noFill/>
        </p:spPr>
      </p:pic>
      <p:pic>
        <p:nvPicPr>
          <p:cNvPr id="1034" name="Picture 10" descr="Ducky icon by pitr - baby, baby, bath, bath, clip art, clipart, contour, contour, duck, duck, icon, icon, image, media, png, public domain, rubber, rubber, svg, toy, toy, yellow, yellow, 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39000" y="4495800"/>
            <a:ext cx="1219200" cy="1219200"/>
          </a:xfrm>
          <a:prstGeom prst="rect">
            <a:avLst/>
          </a:prstGeom>
          <a:noFill/>
        </p:spPr>
      </p:pic>
      <p:pic>
        <p:nvPicPr>
          <p:cNvPr id="1036" name="Picture 12" descr="Frog by gammillian - amphibian, animal, clip art, clipart, frog, green, 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62800" y="5863590"/>
            <a:ext cx="1143000" cy="994410"/>
          </a:xfrm>
          <a:prstGeom prst="rect">
            <a:avLst/>
          </a:prstGeom>
          <a:noFill/>
        </p:spPr>
      </p:pic>
      <p:pic>
        <p:nvPicPr>
          <p:cNvPr id="1038" name="Picture 14" descr="Herald Trumpet (frame) by Gerald_G - border, clip art, clipart, colouring book, frame, herald, instrument, music, trumpet, 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10400" y="1143000"/>
            <a:ext cx="1828800" cy="825246"/>
          </a:xfrm>
          <a:prstGeom prst="rect">
            <a:avLst/>
          </a:prstGeom>
          <a:noFill/>
        </p:spPr>
      </p:pic>
      <p:cxnSp>
        <p:nvCxnSpPr>
          <p:cNvPr id="15" name="Straight Connector 14"/>
          <p:cNvCxnSpPr/>
          <p:nvPr/>
        </p:nvCxnSpPr>
        <p:spPr>
          <a:xfrm>
            <a:off x="1524000" y="914400"/>
            <a:ext cx="533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 descr="C:\Users\Meishing\Dropbox\meizhouhuayu\pics\4.3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06884" y="1905000"/>
            <a:ext cx="1287639" cy="885764"/>
          </a:xfrm>
          <a:prstGeom prst="rect">
            <a:avLst/>
          </a:prstGeom>
          <a:noFill/>
        </p:spPr>
      </p:pic>
      <p:cxnSp>
        <p:nvCxnSpPr>
          <p:cNvPr id="16" name="Straight Connector 15"/>
          <p:cNvCxnSpPr/>
          <p:nvPr/>
        </p:nvCxnSpPr>
        <p:spPr>
          <a:xfrm>
            <a:off x="1524000" y="2057400"/>
            <a:ext cx="533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524000" y="3200400"/>
            <a:ext cx="586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524000" y="4419600"/>
            <a:ext cx="533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24000" y="5562600"/>
            <a:ext cx="533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524000" y="6629400"/>
            <a:ext cx="533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458200" y="4495801"/>
            <a:ext cx="533400" cy="138499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2-10 第七單元 第十三課 念一念(一) 小嘴巴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8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0"/>
                            </p:stCondLst>
                            <p:childTnLst>
                              <p:par>
                                <p:cTn id="4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500"/>
                            </p:stCondLst>
                            <p:childTnLst>
                              <p:par>
                                <p:cTn id="4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500"/>
                            </p:stCondLst>
                            <p:childTnLst>
                              <p:par>
                                <p:cTn id="5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1000"/>
                            </p:stCondLst>
                            <p:childTnLst>
                              <p:par>
                                <p:cTn id="5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3000"/>
                            </p:stCondLst>
                            <p:childTnLst>
                              <p:par>
                                <p:cTn id="5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0"/>
                            </p:stCondLst>
                            <p:childTnLst>
                              <p:par>
                                <p:cTn id="76" presetID="7" presetClass="exit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0"/>
                            </p:stCondLst>
                            <p:childTnLst>
                              <p:par>
                                <p:cTn id="81" presetID="23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3000"/>
                            </p:stCondLst>
                            <p:childTnLst>
                              <p:par>
                                <p:cTn id="8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5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3500"/>
                            </p:stCondLst>
                            <p:childTnLst>
                              <p:par>
                                <p:cTn id="90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500"/>
                            </p:stCondLst>
                            <p:childTnLst>
                              <p:par>
                                <p:cTn id="9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2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8000"/>
                            </p:stCondLst>
                            <p:childTnLst>
                              <p:par>
                                <p:cTn id="108" presetID="8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11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4500"/>
                            </p:stCondLst>
                            <p:childTnLst>
                              <p:par>
                                <p:cTn id="120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6500"/>
                            </p:stCondLst>
                            <p:childTnLst>
                              <p:par>
                                <p:cTn id="1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7000"/>
                            </p:stCondLst>
                            <p:childTnLst>
                              <p:par>
                                <p:cTn id="130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7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895601"/>
            <a:ext cx="8305800" cy="110108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72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唸一唸：鏡子</a:t>
            </a:r>
            <a:endParaRPr lang="en-US" sz="72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Meishing\Dropbox\meizhouhuayu\pics\13.6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24579" name="Picture 3" descr="C:\Users\Meishing\Dropbox\meizhouhuayu\pics\13.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1676400"/>
            <a:ext cx="1913740" cy="3505200"/>
          </a:xfrm>
          <a:prstGeom prst="rect">
            <a:avLst/>
          </a:prstGeom>
          <a:noFill/>
        </p:spPr>
      </p:pic>
      <p:pic>
        <p:nvPicPr>
          <p:cNvPr id="24580" name="Picture 4" descr="C:\Users\Meishing\Dropbox\meizhouhuayu\pics\13.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29601" y="3657601"/>
            <a:ext cx="1400175" cy="1171575"/>
          </a:xfrm>
          <a:prstGeom prst="rect">
            <a:avLst/>
          </a:prstGeom>
          <a:noFill/>
        </p:spPr>
      </p:pic>
      <p:pic>
        <p:nvPicPr>
          <p:cNvPr id="24581" name="Picture 5" descr="C:\Users\Meishing\Dropbox\meizhouhuayu\pics\13.8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53400" y="2057400"/>
            <a:ext cx="1581150" cy="1047750"/>
          </a:xfrm>
          <a:prstGeom prst="rect">
            <a:avLst/>
          </a:prstGeom>
          <a:noFill/>
        </p:spPr>
      </p:pic>
      <p:pic>
        <p:nvPicPr>
          <p:cNvPr id="24582" name="Picture 6" descr="C:\Users\Meishing\Dropbox\meizhouhuayu\pics\13.12.png"/>
          <p:cNvPicPr>
            <a:picLocks noChangeAspect="1" noChangeArrowheads="1"/>
          </p:cNvPicPr>
          <p:nvPr/>
        </p:nvPicPr>
        <p:blipFill>
          <a:blip r:embed="rId8" cstate="print"/>
          <a:srcRect l="5405" t="6528" r="4054" b="2994"/>
          <a:stretch>
            <a:fillRect/>
          </a:stretch>
        </p:blipFill>
        <p:spPr bwMode="auto">
          <a:xfrm>
            <a:off x="9525000" y="5407928"/>
            <a:ext cx="1143000" cy="1160059"/>
          </a:xfrm>
          <a:prstGeom prst="rect">
            <a:avLst/>
          </a:prstGeom>
          <a:noFill/>
        </p:spPr>
      </p:pic>
      <p:pic>
        <p:nvPicPr>
          <p:cNvPr id="24583" name="Picture 7" descr="C:\Users\Meishing\Dropbox\meizhouhuayu\pics\12.21.png"/>
          <p:cNvPicPr>
            <a:picLocks noChangeAspect="1" noChangeArrowheads="1"/>
          </p:cNvPicPr>
          <p:nvPr/>
        </p:nvPicPr>
        <p:blipFill>
          <a:blip r:embed="rId9" cstate="print"/>
          <a:srcRect l="5870" t="3563" r="4117" b="31116"/>
          <a:stretch>
            <a:fillRect/>
          </a:stretch>
        </p:blipFill>
        <p:spPr bwMode="auto">
          <a:xfrm>
            <a:off x="9448800" y="1"/>
            <a:ext cx="1219200" cy="1457739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2057400" y="1447800"/>
            <a:ext cx="731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C:\Users\Meishing\Dropbox\meizhouhuayu\pics\12.21.png"/>
          <p:cNvPicPr>
            <a:picLocks noChangeAspect="1" noChangeArrowheads="1"/>
          </p:cNvPicPr>
          <p:nvPr/>
        </p:nvPicPr>
        <p:blipFill>
          <a:blip r:embed="rId9" cstate="print"/>
          <a:srcRect l="5870" t="3563" r="4117" b="31116"/>
          <a:stretch>
            <a:fillRect/>
          </a:stretch>
        </p:blipFill>
        <p:spPr bwMode="auto">
          <a:xfrm flipH="1">
            <a:off x="4800600" y="0"/>
            <a:ext cx="1143000" cy="128624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3581400" y="3124200"/>
            <a:ext cx="4419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581400" y="4876800"/>
            <a:ext cx="434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752600" y="6553200"/>
            <a:ext cx="7848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6" descr="C:\Users\Meishing\Dropbox\meizhouhuayu\pics\13.12.png"/>
          <p:cNvPicPr>
            <a:picLocks noChangeAspect="1" noChangeArrowheads="1"/>
          </p:cNvPicPr>
          <p:nvPr/>
        </p:nvPicPr>
        <p:blipFill>
          <a:blip r:embed="rId8" cstate="print"/>
          <a:srcRect l="5405" t="6528" r="4054" b="2994"/>
          <a:stretch>
            <a:fillRect/>
          </a:stretch>
        </p:blipFill>
        <p:spPr bwMode="auto">
          <a:xfrm>
            <a:off x="4267200" y="5334001"/>
            <a:ext cx="1143000" cy="1160059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9906000" y="3429001"/>
            <a:ext cx="533400" cy="138499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2-11 第七單元 第十三課 念一念(二) 子 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45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2458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500"/>
                            </p:stCondLst>
                            <p:childTnLst>
                              <p:par>
                                <p:cTn id="3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3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500"/>
                            </p:stCondLst>
                            <p:childTnLst>
                              <p:par>
                                <p:cTn id="4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Meishing\Dropbox\meizhouhuayu\pics\13.6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24579" name="Picture 3" descr="C:\Users\Meishing\Dropbox\meizhouhuayu\pics\13.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676400"/>
            <a:ext cx="1913740" cy="3505200"/>
          </a:xfrm>
          <a:prstGeom prst="rect">
            <a:avLst/>
          </a:prstGeom>
          <a:noFill/>
        </p:spPr>
      </p:pic>
      <p:pic>
        <p:nvPicPr>
          <p:cNvPr id="24580" name="Picture 4" descr="C:\Users\Meishing\Dropbox\meizhouhuayu\pics\13.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9601" y="3657601"/>
            <a:ext cx="1400175" cy="1171575"/>
          </a:xfrm>
          <a:prstGeom prst="rect">
            <a:avLst/>
          </a:prstGeom>
          <a:noFill/>
        </p:spPr>
      </p:pic>
      <p:pic>
        <p:nvPicPr>
          <p:cNvPr id="24581" name="Picture 5" descr="C:\Users\Meishing\Dropbox\meizhouhuayu\pics\13.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53400" y="2057400"/>
            <a:ext cx="1581150" cy="1047750"/>
          </a:xfrm>
          <a:prstGeom prst="rect">
            <a:avLst/>
          </a:prstGeom>
          <a:noFill/>
        </p:spPr>
      </p:pic>
      <p:pic>
        <p:nvPicPr>
          <p:cNvPr id="24582" name="Picture 6" descr="C:\Users\Meishing\Dropbox\meizhouhuayu\pics\13.12.png"/>
          <p:cNvPicPr>
            <a:picLocks noChangeAspect="1" noChangeArrowheads="1"/>
          </p:cNvPicPr>
          <p:nvPr/>
        </p:nvPicPr>
        <p:blipFill>
          <a:blip r:embed="rId7" cstate="print"/>
          <a:srcRect l="5405" t="6528" r="4054" b="2994"/>
          <a:stretch>
            <a:fillRect/>
          </a:stretch>
        </p:blipFill>
        <p:spPr bwMode="auto">
          <a:xfrm>
            <a:off x="9525000" y="5407928"/>
            <a:ext cx="1143000" cy="1160059"/>
          </a:xfrm>
          <a:prstGeom prst="rect">
            <a:avLst/>
          </a:prstGeom>
          <a:noFill/>
        </p:spPr>
      </p:pic>
      <p:pic>
        <p:nvPicPr>
          <p:cNvPr id="24583" name="Picture 7" descr="C:\Users\Meishing\Dropbox\meizhouhuayu\pics\12.21.png"/>
          <p:cNvPicPr>
            <a:picLocks noChangeAspect="1" noChangeArrowheads="1"/>
          </p:cNvPicPr>
          <p:nvPr/>
        </p:nvPicPr>
        <p:blipFill>
          <a:blip r:embed="rId8" cstate="print"/>
          <a:srcRect l="5870" t="3563" r="4117" b="31116"/>
          <a:stretch>
            <a:fillRect/>
          </a:stretch>
        </p:blipFill>
        <p:spPr bwMode="auto">
          <a:xfrm>
            <a:off x="9448800" y="1"/>
            <a:ext cx="1219200" cy="1457739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2057400" y="1447800"/>
            <a:ext cx="739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 descr="C:\Users\Meishing\Dropbox\meizhouhuayu\pics\12.21.png"/>
          <p:cNvPicPr>
            <a:picLocks noChangeAspect="1" noChangeArrowheads="1"/>
          </p:cNvPicPr>
          <p:nvPr/>
        </p:nvPicPr>
        <p:blipFill>
          <a:blip r:embed="rId8" cstate="print"/>
          <a:srcRect l="5870" t="3563" r="4117" b="31116"/>
          <a:stretch>
            <a:fillRect/>
          </a:stretch>
        </p:blipFill>
        <p:spPr bwMode="auto">
          <a:xfrm flipH="1">
            <a:off x="4800600" y="0"/>
            <a:ext cx="1143000" cy="128624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3505200" y="3124200"/>
            <a:ext cx="449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505200" y="4876800"/>
            <a:ext cx="449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24000" y="6553200"/>
            <a:ext cx="800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6" descr="C:\Users\Meishing\Dropbox\meizhouhuayu\pics\13.12.png"/>
          <p:cNvPicPr>
            <a:picLocks noChangeAspect="1" noChangeArrowheads="1"/>
          </p:cNvPicPr>
          <p:nvPr/>
        </p:nvPicPr>
        <p:blipFill>
          <a:blip r:embed="rId7" cstate="print"/>
          <a:srcRect l="5405" t="6528" r="4054" b="2994"/>
          <a:stretch>
            <a:fillRect/>
          </a:stretch>
        </p:blipFill>
        <p:spPr bwMode="auto">
          <a:xfrm>
            <a:off x="4267200" y="5334001"/>
            <a:ext cx="1143000" cy="1160059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9906000" y="3429001"/>
            <a:ext cx="533400" cy="138499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altLang="zh-TW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2-11 第七單元 第十三課 念一念(二) 子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45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7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0"/>
                            </p:stCondLst>
                            <p:childTnLst>
                              <p:par>
                                <p:cTn id="2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3000" fill="hold"/>
                                        <p:tgtEl>
                                          <p:spTgt spid="2458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000"/>
                            </p:stCondLst>
                            <p:childTnLst>
                              <p:par>
                                <p:cTn id="2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0"/>
                            </p:stCondLst>
                            <p:childTnLst>
                              <p:par>
                                <p:cTn id="3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5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0"/>
                            </p:stCondLst>
                            <p:childTnLst>
                              <p:par>
                                <p:cTn id="3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0"/>
                            </p:stCondLst>
                            <p:childTnLst>
                              <p:par>
                                <p:cTn id="4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3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3000"/>
                            </p:stCondLst>
                            <p:childTnLst>
                              <p:par>
                                <p:cTn id="49" presetID="32" presetClass="emph" presetSubtype="0" repeatCount="1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1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1" dur="1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1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000"/>
                            </p:stCondLst>
                            <p:childTnLst>
                              <p:par>
                                <p:cTn id="6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2000"/>
                            </p:stCondLst>
                            <p:childTnLst>
                              <p:par>
                                <p:cTn id="66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0"/>
                            </p:stCondLst>
                            <p:childTnLst>
                              <p:par>
                                <p:cTn id="7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8000"/>
                            </p:stCondLst>
                            <p:childTnLst>
                              <p:par>
                                <p:cTn id="7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{396FF089-7964-7D4E-BB51-1272150D1C44}tf10001120</Template>
  <TotalTime>6833</TotalTime>
  <Words>113</Words>
  <Application>Microsoft Macintosh PowerPoint</Application>
  <PresentationFormat>Widescreen</PresentationFormat>
  <Paragraphs>55</Paragraphs>
  <Slides>28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Adobe Kaiti Std R</vt:lpstr>
      <vt:lpstr>華康楷書體注音</vt:lpstr>
      <vt:lpstr>Arial</vt:lpstr>
      <vt:lpstr>Calibri</vt:lpstr>
      <vt:lpstr>Gill Sans MT</vt:lpstr>
      <vt:lpstr>Parcel</vt:lpstr>
      <vt:lpstr>美洲華語第一冊</vt:lpstr>
      <vt:lpstr>PowerPoint Presentation</vt:lpstr>
      <vt:lpstr>唸一唸：小嘴巴</vt:lpstr>
      <vt:lpstr>PowerPoint Presentation</vt:lpstr>
      <vt:lpstr>PowerPoint Presentation</vt:lpstr>
      <vt:lpstr>唸一唸：鏡子</vt:lpstr>
      <vt:lpstr>PowerPoint Presentation</vt:lpstr>
      <vt:lpstr>PowerPoint Presentation</vt:lpstr>
      <vt:lpstr>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句子練習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Ian Liu</cp:lastModifiedBy>
  <cp:revision>93</cp:revision>
  <dcterms:created xsi:type="dcterms:W3CDTF">2014-03-12T20:49:20Z</dcterms:created>
  <dcterms:modified xsi:type="dcterms:W3CDTF">2021-04-07T22:54:37Z</dcterms:modified>
</cp:coreProperties>
</file>